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bj8iihPC6wpvZL0O21CUDSWCK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1380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1a1d84cb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1a1d84cb1_0_3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91a1d84cb1_0_3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1a1d84c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1a1d84cb1_0_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91a1d84cb1_0_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1a1d84cb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1a1d84cb1_0_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91a1d84cb1_0_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1a1d84cb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1a1d84cb1_0_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91a1d84cb1_0_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제목 및 내용">
  <p:cSld name="9_제목 및 내용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0"/>
          <p:cNvSpPr/>
          <p:nvPr/>
        </p:nvSpPr>
        <p:spPr>
          <a:xfrm>
            <a:off x="0" y="3"/>
            <a:ext cx="9144000" cy="685799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40"/>
          <p:cNvSpPr txBox="1">
            <a:spLocks noGrp="1"/>
          </p:cNvSpPr>
          <p:nvPr>
            <p:ph type="ctrTitle"/>
          </p:nvPr>
        </p:nvSpPr>
        <p:spPr>
          <a:xfrm>
            <a:off x="955351" y="1273493"/>
            <a:ext cx="50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subTitle" idx="1"/>
          </p:nvPr>
        </p:nvSpPr>
        <p:spPr>
          <a:xfrm>
            <a:off x="3762505" y="510595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4" name="Google Shape;14;p40"/>
          <p:cNvCxnSpPr/>
          <p:nvPr/>
        </p:nvCxnSpPr>
        <p:spPr>
          <a:xfrm>
            <a:off x="4572000" y="5020733"/>
            <a:ext cx="4572001" cy="8311"/>
          </a:xfrm>
          <a:prstGeom prst="straightConnector1">
            <a:avLst/>
          </a:prstGeom>
          <a:noFill/>
          <a:ln w="9525" cap="flat" cmpd="sng">
            <a:solidFill>
              <a:srgbClr val="CDD4D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및 내용">
  <p:cSld name="5_제목 및 내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7" name="Google Shape;17;p41"/>
          <p:cNvGrpSpPr/>
          <p:nvPr/>
        </p:nvGrpSpPr>
        <p:grpSpPr>
          <a:xfrm>
            <a:off x="203307" y="23815"/>
            <a:ext cx="8754208" cy="6524625"/>
            <a:chOff x="151834" y="0"/>
            <a:chExt cx="8806429" cy="6524625"/>
          </a:xfrm>
        </p:grpSpPr>
        <p:cxnSp>
          <p:nvCxnSpPr>
            <p:cNvPr id="18" name="Google Shape;18;p41"/>
            <p:cNvCxnSpPr/>
            <p:nvPr/>
          </p:nvCxnSpPr>
          <p:spPr>
            <a:xfrm>
              <a:off x="219644" y="0"/>
              <a:ext cx="8704715" cy="0"/>
            </a:xfrm>
            <a:prstGeom prst="straightConnector1">
              <a:avLst/>
            </a:prstGeom>
            <a:noFill/>
            <a:ln w="57150" cap="flat" cmpd="sng">
              <a:solidFill>
                <a:srgbClr val="7488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1"/>
            <p:cNvCxnSpPr/>
            <p:nvPr/>
          </p:nvCxnSpPr>
          <p:spPr>
            <a:xfrm>
              <a:off x="151834" y="661987"/>
              <a:ext cx="8772525" cy="0"/>
            </a:xfrm>
            <a:prstGeom prst="straightConnector1">
              <a:avLst/>
            </a:prstGeom>
            <a:noFill/>
            <a:ln w="12700" cap="flat" cmpd="sng">
              <a:solidFill>
                <a:srgbClr val="7488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1"/>
            <p:cNvCxnSpPr/>
            <p:nvPr/>
          </p:nvCxnSpPr>
          <p:spPr>
            <a:xfrm>
              <a:off x="185739" y="6524625"/>
              <a:ext cx="8772524" cy="0"/>
            </a:xfrm>
            <a:prstGeom prst="straightConnector1">
              <a:avLst/>
            </a:prstGeom>
            <a:noFill/>
            <a:ln w="12700" cap="flat" cmpd="sng">
              <a:solidFill>
                <a:srgbClr val="7488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" name="Google Shape;21;p41"/>
          <p:cNvSpPr/>
          <p:nvPr/>
        </p:nvSpPr>
        <p:spPr>
          <a:xfrm>
            <a:off x="8347677" y="6611454"/>
            <a:ext cx="598154" cy="180000"/>
          </a:xfrm>
          <a:prstGeom prst="roundRect">
            <a:avLst>
              <a:gd name="adj" fmla="val 50000"/>
            </a:avLst>
          </a:prstGeom>
          <a:solidFill>
            <a:srgbClr val="D8D8D8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41"/>
          <p:cNvSpPr txBox="1"/>
          <p:nvPr/>
        </p:nvSpPr>
        <p:spPr>
          <a:xfrm>
            <a:off x="8439720" y="6581020"/>
            <a:ext cx="414068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50"/>
              <a:buFont typeface="Calibri"/>
              <a:buNone/>
            </a:pPr>
            <a:fld id="{00000000-1234-1234-1234-123412341234}" type="slidenum">
              <a:rPr lang="en-US" sz="7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5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795" y="6584122"/>
            <a:ext cx="882040" cy="23686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1"/>
          <p:cNvSpPr/>
          <p:nvPr/>
        </p:nvSpPr>
        <p:spPr>
          <a:xfrm>
            <a:off x="3287746" y="6593732"/>
            <a:ext cx="271901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Ⓒ 2020  SoluM  PROPRIETARY AND CONFIDENTIAL</a:t>
            </a:r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subTitle" idx="1"/>
          </p:nvPr>
        </p:nvSpPr>
        <p:spPr>
          <a:xfrm>
            <a:off x="203306" y="838906"/>
            <a:ext cx="8720505" cy="258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제목 및 내용">
  <p:cSld name="13_제목 및 내용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/>
          <p:nvPr/>
        </p:nvSpPr>
        <p:spPr>
          <a:xfrm>
            <a:off x="0" y="3"/>
            <a:ext cx="9144000" cy="685799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2"/>
          <p:cNvSpPr txBox="1">
            <a:spLocks noGrp="1"/>
          </p:cNvSpPr>
          <p:nvPr>
            <p:ph type="ctrTitle"/>
          </p:nvPr>
        </p:nvSpPr>
        <p:spPr>
          <a:xfrm>
            <a:off x="0" y="3771059"/>
            <a:ext cx="914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>
            <a:spLocks noGrp="1"/>
          </p:cNvSpPr>
          <p:nvPr>
            <p:ph type="ctrTitle"/>
          </p:nvPr>
        </p:nvSpPr>
        <p:spPr>
          <a:xfrm>
            <a:off x="1993437" y="1563195"/>
            <a:ext cx="4275119" cy="67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25"/>
              <a:buFont typeface="Arial"/>
              <a:buNone/>
              <a:defRPr sz="2925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subTitle" idx="1"/>
          </p:nvPr>
        </p:nvSpPr>
        <p:spPr>
          <a:xfrm>
            <a:off x="1993437" y="2188466"/>
            <a:ext cx="5040000" cy="258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463"/>
              <a:buFont typeface="Arial"/>
              <a:buChar char="•"/>
              <a:defRPr sz="146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3"/>
          <p:cNvSpPr/>
          <p:nvPr/>
        </p:nvSpPr>
        <p:spPr>
          <a:xfrm>
            <a:off x="0" y="6471821"/>
            <a:ext cx="9144000" cy="386844"/>
          </a:xfrm>
          <a:prstGeom prst="rect">
            <a:avLst/>
          </a:prstGeom>
          <a:solidFill>
            <a:srgbClr val="E9EB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3"/>
              <a:buFont typeface="Calibri"/>
              <a:buNone/>
            </a:pPr>
            <a:endParaRPr sz="146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795" y="6584122"/>
            <a:ext cx="882040" cy="23686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3"/>
          <p:cNvSpPr/>
          <p:nvPr/>
        </p:nvSpPr>
        <p:spPr>
          <a:xfrm>
            <a:off x="3287746" y="6593732"/>
            <a:ext cx="271901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Ⓒ 2020  SoluM  PROPRIETARY AND CONFIDENTIAL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및 내용">
  <p:cSld name="6_제목 및 내용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>
            <a:spLocks noGrp="1"/>
          </p:cNvSpPr>
          <p:nvPr>
            <p:ph type="ctrTitle"/>
          </p:nvPr>
        </p:nvSpPr>
        <p:spPr>
          <a:xfrm>
            <a:off x="1985435" y="1901748"/>
            <a:ext cx="5173132" cy="18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ctr" rtl="0">
              <a:lnSpc>
                <a:spcPct val="11365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75"/>
              <a:buFont typeface="Arial"/>
              <a:buNone/>
              <a:defRPr sz="3575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subTitle" idx="1"/>
          </p:nvPr>
        </p:nvSpPr>
        <p:spPr>
          <a:xfrm>
            <a:off x="1498604" y="3785413"/>
            <a:ext cx="6146795" cy="115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625"/>
              <a:buFont typeface="Arial"/>
              <a:buNone/>
              <a:defRPr sz="162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4"/>
          <p:cNvSpPr/>
          <p:nvPr/>
        </p:nvSpPr>
        <p:spPr>
          <a:xfrm>
            <a:off x="0" y="6471821"/>
            <a:ext cx="9144000" cy="386844"/>
          </a:xfrm>
          <a:prstGeom prst="rect">
            <a:avLst/>
          </a:prstGeom>
          <a:solidFill>
            <a:srgbClr val="E9EB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3"/>
              <a:buFont typeface="Calibri"/>
              <a:buNone/>
            </a:pPr>
            <a:endParaRPr sz="1463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" name="Google Shape;3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795" y="6584122"/>
            <a:ext cx="882040" cy="23686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4"/>
          <p:cNvSpPr/>
          <p:nvPr/>
        </p:nvSpPr>
        <p:spPr>
          <a:xfrm>
            <a:off x="3287746" y="6593732"/>
            <a:ext cx="271901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Ⓒ 2020  SoluM  PROPRIETARY AND CONFIDENTIAL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wnload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t.releases.hashicor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>
            <a:spLocks noGrp="1"/>
          </p:cNvSpPr>
          <p:nvPr>
            <p:ph type="ctrTitle"/>
          </p:nvPr>
        </p:nvSpPr>
        <p:spPr>
          <a:xfrm>
            <a:off x="955351" y="1273493"/>
            <a:ext cx="540774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/>
              <a:t>Create Azure Services with Terraform</a:t>
            </a:r>
            <a:endParaRPr/>
          </a:p>
        </p:txBody>
      </p:sp>
      <p:sp>
        <p:nvSpPr>
          <p:cNvPr id="46" name="Google Shape;46;p1"/>
          <p:cNvSpPr txBox="1">
            <a:spLocks noGrp="1"/>
          </p:cNvSpPr>
          <p:nvPr>
            <p:ph type="subTitle" idx="1"/>
          </p:nvPr>
        </p:nvSpPr>
        <p:spPr>
          <a:xfrm>
            <a:off x="3762505" y="510595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dirty="0"/>
              <a:t>ICT Precedent Development Group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dirty="0"/>
              <a:t>2021.01.15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1a1d84cb1_0_34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run terraform</a:t>
            </a:r>
            <a:endParaRPr/>
          </a:p>
        </p:txBody>
      </p:sp>
      <p:sp>
        <p:nvSpPr>
          <p:cNvPr id="119" name="Google Shape;119;g91a1d84cb1_0_34"/>
          <p:cNvSpPr txBox="1">
            <a:spLocks noGrp="1"/>
          </p:cNvSpPr>
          <p:nvPr>
            <p:ph type="subTitle" idx="1"/>
          </p:nvPr>
        </p:nvSpPr>
        <p:spPr>
          <a:xfrm>
            <a:off x="203300" y="838894"/>
            <a:ext cx="8720400" cy="5842183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Step 1. First we need to </a:t>
            </a:r>
            <a:r>
              <a:rPr lang="en-US" dirty="0" err="1"/>
              <a:t>initialise</a:t>
            </a:r>
            <a:r>
              <a:rPr lang="en-US" dirty="0"/>
              <a:t> the terraform using below command.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       $  terraform </a:t>
            </a:r>
            <a:r>
              <a:rPr lang="en-US" dirty="0" err="1"/>
              <a:t>init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Step 2. Then we need to run the plan.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       $ terraform plan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Step 3. At last we need to deploy the resources.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       $ terraform apply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0000"/>
                </a:solidFill>
              </a:rPr>
              <a:t>To delete all created services 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(dry run)</a:t>
            </a: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0">
              <a:buNone/>
            </a:pPr>
            <a:r>
              <a:rPr lang="en-IN" dirty="0"/>
              <a:t>           $ terraform plan –destroy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To delete all created services</a:t>
            </a:r>
          </a:p>
          <a:p>
            <a:pPr>
              <a:buNone/>
            </a:pPr>
            <a:r>
              <a:rPr lang="en-IN" dirty="0"/>
              <a:t>           $ terraform destroy</a:t>
            </a:r>
            <a:endParaRPr lang="en-US" dirty="0">
              <a:solidFill>
                <a:srgbClr val="FF0000"/>
              </a:solidFill>
            </a:endParaRPr>
          </a:p>
          <a:p>
            <a:pPr lvl="0">
              <a:buNone/>
            </a:pPr>
            <a:endParaRPr dirty="0"/>
          </a:p>
          <a:p>
            <a:pPr lvl="0">
              <a:buNone/>
            </a:pPr>
            <a:r>
              <a:rPr lang="en-US" dirty="0">
                <a:solidFill>
                  <a:srgbClr val="FF0000"/>
                </a:solidFill>
              </a:rPr>
              <a:t>Note:  </a:t>
            </a:r>
            <a:r>
              <a:rPr lang="en-US" dirty="0"/>
              <a:t>when you run the </a:t>
            </a:r>
            <a:r>
              <a:rPr lang="en-US" b="1" dirty="0"/>
              <a:t>terraform plan,</a:t>
            </a:r>
            <a:r>
              <a:rPr lang="en-US" dirty="0"/>
              <a:t> it will create </a:t>
            </a:r>
            <a:r>
              <a:rPr lang="en-US" dirty="0">
                <a:highlight>
                  <a:srgbClr val="FFFF00"/>
                </a:highlight>
              </a:rPr>
              <a:t>terraform.tfstate</a:t>
            </a:r>
            <a:r>
              <a:rPr lang="en-US" dirty="0"/>
              <a:t> file in your local dir. Please preserve that file somewhere, it is referred by terraform while deleting all previously created services.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      it stores all resources created so far.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1a1d84cb1_0_5"/>
          <p:cNvSpPr txBox="1">
            <a:spLocks noGrp="1"/>
          </p:cNvSpPr>
          <p:nvPr>
            <p:ph type="ctrTitle"/>
          </p:nvPr>
        </p:nvSpPr>
        <p:spPr>
          <a:xfrm>
            <a:off x="0" y="2740433"/>
            <a:ext cx="9144000" cy="15705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/>
              <a:t>Azure Services For Prod Env </a:t>
            </a:r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ubTitle" idx="1"/>
          </p:nvPr>
        </p:nvSpPr>
        <p:spPr>
          <a:xfrm>
            <a:off x="203300" y="838870"/>
            <a:ext cx="8720400" cy="5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32164" marR="0" lvl="0" indent="-1462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en-US"/>
              <a:t>Below are the list of Azure Services  needs to be created.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1). Resource Group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2). Azure Event hub namespace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3). Three Azure Event hub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4). Storage account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5). Three Containers in storage account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6). IOT Hub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7). Azure Kubernetes cluster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/>
              <a:t>Azure Services For Prod Env </a:t>
            </a:r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subTitle" idx="1"/>
          </p:nvPr>
        </p:nvSpPr>
        <p:spPr>
          <a:xfrm>
            <a:off x="203300" y="838870"/>
            <a:ext cx="8720400" cy="5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32164" marR="0" lvl="0" indent="-1462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en-US"/>
              <a:t>Resource groups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we have defined all services in terraform file, still I am showing you in the resource file.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50" y="1969250"/>
            <a:ext cx="8485149" cy="32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/>
              <a:t>Azure Services For Prod Env </a:t>
            </a: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32165" marR="0" lvl="0" indent="-1462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en-US"/>
              <a:t>Event Hubs: Here We created name spaces and three event hubs(article, inbound and outbound)</a:t>
            </a:r>
            <a:endParaRPr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00" y="1403150"/>
            <a:ext cx="8321000" cy="506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/>
              <a:t>Azure Services For Prod Env </a:t>
            </a: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32165" marR="0" lvl="0" indent="-1462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en-US"/>
              <a:t>IoT Hub and its message routing too.</a:t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7251"/>
            <a:ext cx="8839200" cy="411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/>
              <a:t>Azure Services For Prod Env </a:t>
            </a:r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ubTitle" idx="1"/>
          </p:nvPr>
        </p:nvSpPr>
        <p:spPr>
          <a:xfrm>
            <a:off x="203300" y="838869"/>
            <a:ext cx="8720400" cy="5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32164" marR="0" lvl="0" indent="-1462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en-US"/>
              <a:t>Storage accounts and three containers and their access type should be blob.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0397"/>
            <a:ext cx="9143998" cy="427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/>
              <a:t>Azure Services For Prod Env </a:t>
            </a:r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subTitle" idx="1"/>
          </p:nvPr>
        </p:nvSpPr>
        <p:spPr>
          <a:xfrm>
            <a:off x="203306" y="838904"/>
            <a:ext cx="8720505" cy="64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32165" marR="0" lvl="0" indent="-1462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en-US"/>
              <a:t>Kubernetes services</a:t>
            </a:r>
            <a:endParaRPr/>
          </a:p>
        </p:txBody>
      </p:sp>
      <p:pic>
        <p:nvPicPr>
          <p:cNvPr id="87" name="Google Shape;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7251"/>
            <a:ext cx="8839201" cy="43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1a1d84cb1_0_10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login into the Azure CLI, and set the subscription</a:t>
            </a:r>
            <a:endParaRPr/>
          </a:p>
        </p:txBody>
      </p:sp>
      <p:sp>
        <p:nvSpPr>
          <p:cNvPr id="105" name="Google Shape;105;g91a1d84cb1_0_10"/>
          <p:cNvSpPr txBox="1">
            <a:spLocks noGrp="1"/>
          </p:cNvSpPr>
          <p:nvPr>
            <p:ph type="subTitle" idx="1"/>
          </p:nvPr>
        </p:nvSpPr>
        <p:spPr>
          <a:xfrm>
            <a:off x="112400" y="689993"/>
            <a:ext cx="8720400" cy="57825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b="1" dirty="0"/>
              <a:t>Firstly, login to the Azure CLI using: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#  </a:t>
            </a:r>
            <a:r>
              <a:rPr lang="en-US" dirty="0" err="1"/>
              <a:t>az</a:t>
            </a:r>
            <a:r>
              <a:rPr lang="en-US" dirty="0"/>
              <a:t> login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b="1" dirty="0"/>
              <a:t>Once logged in - it's possible to list the Subscriptions associated with the account via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#  </a:t>
            </a:r>
            <a:r>
              <a:rPr lang="en-US" dirty="0" err="1"/>
              <a:t>az</a:t>
            </a:r>
            <a:r>
              <a:rPr lang="en-US" dirty="0"/>
              <a:t> account list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The output (similar to below) will display one or more Subscriptions - with the id field being the </a:t>
            </a:r>
            <a:r>
              <a:rPr lang="en-US" dirty="0" err="1"/>
              <a:t>subscription_id</a:t>
            </a:r>
            <a:r>
              <a:rPr lang="en-US" dirty="0"/>
              <a:t> field referenced above.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[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{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"</a:t>
            </a:r>
            <a:r>
              <a:rPr lang="en-US" dirty="0" err="1"/>
              <a:t>cloudName</a:t>
            </a:r>
            <a:r>
              <a:rPr lang="en-US" dirty="0"/>
              <a:t>": "</a:t>
            </a:r>
            <a:r>
              <a:rPr lang="en-US" dirty="0" err="1"/>
              <a:t>AzureCloud</a:t>
            </a:r>
            <a:r>
              <a:rPr lang="en-US" dirty="0"/>
              <a:t>",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"id": "00000000-0000-0000-0000-000000000000",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"</a:t>
            </a:r>
            <a:r>
              <a:rPr lang="en-US" dirty="0" err="1"/>
              <a:t>isDefault</a:t>
            </a:r>
            <a:r>
              <a:rPr lang="en-US" dirty="0"/>
              <a:t>": true,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"name": "PAYG Subscription",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"state": "Enabled",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"</a:t>
            </a:r>
            <a:r>
              <a:rPr lang="en-US" dirty="0" err="1"/>
              <a:t>tenantId</a:t>
            </a:r>
            <a:r>
              <a:rPr lang="en-US" dirty="0"/>
              <a:t>": "00000000-0000-0000-0000-000000000000",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"user": {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  "name": "user@example.com",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  "type": "user"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  }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  }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]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1a1d84cb1_0_22"/>
          <p:cNvSpPr txBox="1">
            <a:spLocks noGrp="1"/>
          </p:cNvSpPr>
          <p:nvPr>
            <p:ph type="ctrTitle"/>
          </p:nvPr>
        </p:nvSpPr>
        <p:spPr>
          <a:xfrm>
            <a:off x="284088" y="176922"/>
            <a:ext cx="7938000" cy="5088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Continue……….</a:t>
            </a:r>
            <a:endParaRPr/>
          </a:p>
        </p:txBody>
      </p:sp>
      <p:sp>
        <p:nvSpPr>
          <p:cNvPr id="112" name="Google Shape;112;g91a1d84cb1_0_22"/>
          <p:cNvSpPr txBox="1">
            <a:spLocks noGrp="1"/>
          </p:cNvSpPr>
          <p:nvPr>
            <p:ph type="subTitle" idx="1"/>
          </p:nvPr>
        </p:nvSpPr>
        <p:spPr>
          <a:xfrm>
            <a:off x="203300" y="838894"/>
            <a:ext cx="8720400" cy="5683826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Should you have more than one Subscription, you can specify the Subscription to use via the following command: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#  </a:t>
            </a:r>
            <a:r>
              <a:rPr lang="en-US" dirty="0" err="1"/>
              <a:t>az</a:t>
            </a:r>
            <a:r>
              <a:rPr lang="en-US" dirty="0"/>
              <a:t> account set --subscription="SUBSCRIPTION_ID"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Through above commands you have set the particular subscription, under which you need to create the resources.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b="1" dirty="0"/>
              <a:t>#How to install the terraform on ubuntu. (For more info please refer following URL)</a:t>
            </a:r>
            <a:endParaRPr b="1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https://www.terraform.io/downloads.html</a:t>
            </a:r>
            <a:endParaRPr lang="en-US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en-US" u="sng" dirty="0">
              <a:solidFill>
                <a:schemeClr val="hlink"/>
              </a:solidFill>
            </a:endParaRPr>
          </a:p>
          <a:p>
            <a:pPr lvl="0">
              <a:buNone/>
            </a:pPr>
            <a:r>
              <a:rPr lang="en-IN" dirty="0"/>
              <a:t>#  curl -</a:t>
            </a:r>
            <a:r>
              <a:rPr lang="en-IN" dirty="0" err="1"/>
              <a:t>fsSL</a:t>
            </a:r>
            <a:r>
              <a:rPr lang="en-IN" dirty="0"/>
              <a:t> https://apt.releases.hashicorp.com/gpg | </a:t>
            </a:r>
            <a:r>
              <a:rPr lang="en-IN" dirty="0" err="1"/>
              <a:t>sudo</a:t>
            </a:r>
            <a:r>
              <a:rPr lang="en-IN" dirty="0"/>
              <a:t> apt-key add -</a:t>
            </a:r>
          </a:p>
          <a:p>
            <a:pPr lvl="0">
              <a:buNone/>
            </a:pPr>
            <a:r>
              <a:rPr lang="en-IN" dirty="0"/>
              <a:t>#  </a:t>
            </a:r>
            <a:r>
              <a:rPr lang="en-IN" sz="1200" dirty="0" err="1"/>
              <a:t>sudo</a:t>
            </a:r>
            <a:r>
              <a:rPr lang="en-IN" sz="1200" dirty="0"/>
              <a:t> apt-add-repository "deb [arch=$(</a:t>
            </a:r>
            <a:r>
              <a:rPr lang="en-IN" sz="1200" dirty="0" err="1"/>
              <a:t>dpkg</a:t>
            </a:r>
            <a:r>
              <a:rPr lang="en-IN" sz="1200" dirty="0"/>
              <a:t> --print-architecture)] </a:t>
            </a:r>
            <a:r>
              <a:rPr lang="en-IN" sz="1200" dirty="0">
                <a:hlinkClick r:id="rId4"/>
              </a:rPr>
              <a:t>https://apt.releases.hashicorp.com</a:t>
            </a:r>
            <a:r>
              <a:rPr lang="en-IN" sz="1200" dirty="0"/>
              <a:t> $(</a:t>
            </a:r>
            <a:r>
              <a:rPr lang="en-IN" sz="1200" dirty="0" err="1"/>
              <a:t>lsb_release</a:t>
            </a:r>
            <a:r>
              <a:rPr lang="en-IN" sz="1200" dirty="0"/>
              <a:t> -cs) main"</a:t>
            </a:r>
          </a:p>
          <a:p>
            <a:pPr lvl="0">
              <a:buNone/>
            </a:pPr>
            <a:r>
              <a:rPr lang="en-IN" dirty="0"/>
              <a:t>#  </a:t>
            </a:r>
            <a:r>
              <a:rPr lang="en-IN" dirty="0" err="1"/>
              <a:t>sudo</a:t>
            </a:r>
            <a:r>
              <a:rPr lang="en-IN" dirty="0"/>
              <a:t> apt install terraform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b="1" dirty="0"/>
              <a:t>#Project specs.</a:t>
            </a:r>
            <a:endParaRPr b="1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In our project we have created three terraform files, which are..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1). main.tf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2). resourcegroup.tf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3). vars.tf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You can get all the above files in </a:t>
            </a:r>
            <a:r>
              <a:rPr lang="en-US" dirty="0" err="1"/>
              <a:t>git.,,,location</a:t>
            </a:r>
            <a:r>
              <a:rPr lang="en-US" dirty="0"/>
              <a:t> is   </a:t>
            </a:r>
            <a:r>
              <a:rPr lang="en-US" dirty="0" err="1"/>
              <a:t>slm</a:t>
            </a:r>
            <a:r>
              <a:rPr lang="en-US" dirty="0"/>
              <a:t>-document/production/</a:t>
            </a:r>
            <a:r>
              <a:rPr lang="en-US" dirty="0" err="1"/>
              <a:t>prod_terraform_script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luM 2020">
  <a:themeElements>
    <a:clrScheme name="Bespin Global New">
      <a:dk1>
        <a:srgbClr val="000000"/>
      </a:dk1>
      <a:lt1>
        <a:srgbClr val="FFFFFF"/>
      </a:lt1>
      <a:dk2>
        <a:srgbClr val="5E626B"/>
      </a:dk2>
      <a:lt2>
        <a:srgbClr val="7488A5"/>
      </a:lt2>
      <a:accent1>
        <a:srgbClr val="E54B0D"/>
      </a:accent1>
      <a:accent2>
        <a:srgbClr val="0070C0"/>
      </a:accent2>
      <a:accent3>
        <a:srgbClr val="664E9C"/>
      </a:accent3>
      <a:accent4>
        <a:srgbClr val="E54B0D"/>
      </a:accent4>
      <a:accent5>
        <a:srgbClr val="ADB9CA"/>
      </a:accent5>
      <a:accent6>
        <a:srgbClr val="7F7F7F"/>
      </a:accent6>
      <a:hlink>
        <a:srgbClr val="0070C0"/>
      </a:hlink>
      <a:folHlink>
        <a:srgbClr val="748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615</Words>
  <Application>Microsoft Office PowerPoint</Application>
  <PresentationFormat>On-screen Show (4:3)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Malgun Gothic</vt:lpstr>
      <vt:lpstr>Arial</vt:lpstr>
      <vt:lpstr>Calibri</vt:lpstr>
      <vt:lpstr>SoluM 2020</vt:lpstr>
      <vt:lpstr>Create Azure Services with Terraform</vt:lpstr>
      <vt:lpstr>Azure Services For Prod Env </vt:lpstr>
      <vt:lpstr>Azure Services For Prod Env </vt:lpstr>
      <vt:lpstr>Azure Services For Prod Env </vt:lpstr>
      <vt:lpstr>Azure Services For Prod Env </vt:lpstr>
      <vt:lpstr>Azure Services For Prod Env </vt:lpstr>
      <vt:lpstr>Azure Services For Prod Env </vt:lpstr>
      <vt:lpstr>How to login into the Azure CLI, and set the subscription</vt:lpstr>
      <vt:lpstr>Continue……….</vt:lpstr>
      <vt:lpstr>How to run terraform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Azure Services with Terraform</dc:title>
  <dc:creator>user</dc:creator>
  <cp:lastModifiedBy>SolumIndia</cp:lastModifiedBy>
  <cp:revision>21</cp:revision>
  <dcterms:created xsi:type="dcterms:W3CDTF">2020-02-04T01:20:35Z</dcterms:created>
  <dcterms:modified xsi:type="dcterms:W3CDTF">2021-01-15T10:20:02Z</dcterms:modified>
</cp:coreProperties>
</file>